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9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Default Extension="png" ContentType="image/png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Default Extension="bin" ContentType="application/vnd.openxmlformats-officedocument.presentationml.printerSettings"/>
  <Default Extension="rels" ContentType="application/vnd.openxmlformats-package.relationships+xml"/>
  <Override PartName="/ppt/slides/slide6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r:id="rId1"/>
  </p:sldMasterIdLst>
  <p:sldIdLst>
    <p:sldId id="256" r:id="rId2"/>
    <p:sldId id="257" r:id="rId3"/>
    <p:sldId id="263" r:id="rId4"/>
    <p:sldId id="264" r:id="rId5"/>
    <p:sldId id="259" r:id="rId6"/>
    <p:sldId id="262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502" autoAdjust="0"/>
    <p:restoredTop sz="94660"/>
  </p:normalViewPr>
  <p:slideViewPr>
    <p:cSldViewPr snapToObjects="1">
      <p:cViewPr varScale="1">
        <p:scale>
          <a:sx n="89" d="100"/>
          <a:sy n="89" d="100"/>
        </p:scale>
        <p:origin x="-91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interSettings" Target="printerSettings/printerSettings1.bin"/><Relationship Id="rId4" Type="http://schemas.openxmlformats.org/officeDocument/2006/relationships/slide" Target="slides/slide3.xml"/><Relationship Id="rId10" Type="http://schemas.openxmlformats.org/officeDocument/2006/relationships/viewProps" Target="viewProps.xml"/><Relationship Id="rId5" Type="http://schemas.openxmlformats.org/officeDocument/2006/relationships/slide" Target="slides/slide4.xml"/><Relationship Id="rId7" Type="http://schemas.openxmlformats.org/officeDocument/2006/relationships/slide" Target="slides/slide6.xml"/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9" Type="http://schemas.openxmlformats.org/officeDocument/2006/relationships/presProps" Target="presProps.xml"/><Relationship Id="rId3" Type="http://schemas.openxmlformats.org/officeDocument/2006/relationships/slide" Target="slides/slide2.xml"/><Relationship Id="rId6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41FE0-C625-3049-8E0B-5591911E0F6A}" type="datetimeFigureOut">
              <a:rPr lang="en-US" smtClean="0"/>
              <a:pPr/>
              <a:t>4/18/10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A15B2-DEE3-7749-9A7F-957D8924DF2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41FE0-C625-3049-8E0B-5591911E0F6A}" type="datetimeFigureOut">
              <a:rPr lang="en-US" smtClean="0"/>
              <a:pPr/>
              <a:t>4/18/10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A15B2-DEE3-7749-9A7F-957D8924DF2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41FE0-C625-3049-8E0B-5591911E0F6A}" type="datetimeFigureOut">
              <a:rPr lang="en-US" smtClean="0"/>
              <a:pPr/>
              <a:t>4/18/10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A15B2-DEE3-7749-9A7F-957D8924DF2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41FE0-C625-3049-8E0B-5591911E0F6A}" type="datetimeFigureOut">
              <a:rPr lang="en-US" smtClean="0"/>
              <a:pPr/>
              <a:t>4/18/10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A15B2-DEE3-7749-9A7F-957D8924DF2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41FE0-C625-3049-8E0B-5591911E0F6A}" type="datetimeFigureOut">
              <a:rPr lang="en-US" smtClean="0"/>
              <a:pPr/>
              <a:t>4/18/10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0BA15B2-DEE3-7749-9A7F-957D8924DF2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41FE0-C625-3049-8E0B-5591911E0F6A}" type="datetimeFigureOut">
              <a:rPr lang="en-US" smtClean="0"/>
              <a:pPr/>
              <a:t>4/18/10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A15B2-DEE3-7749-9A7F-957D8924DF2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41FE0-C625-3049-8E0B-5591911E0F6A}" type="datetimeFigureOut">
              <a:rPr lang="en-US" smtClean="0"/>
              <a:pPr/>
              <a:t>4/18/10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A15B2-DEE3-7749-9A7F-957D8924DF2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41FE0-C625-3049-8E0B-5591911E0F6A}" type="datetimeFigureOut">
              <a:rPr lang="en-US" smtClean="0"/>
              <a:pPr/>
              <a:t>4/18/10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A15B2-DEE3-7749-9A7F-957D8924DF2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41FE0-C625-3049-8E0B-5591911E0F6A}" type="datetimeFigureOut">
              <a:rPr lang="en-US" smtClean="0"/>
              <a:pPr/>
              <a:t>4/18/10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A15B2-DEE3-7749-9A7F-957D8924DF2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41FE0-C625-3049-8E0B-5591911E0F6A}" type="datetimeFigureOut">
              <a:rPr lang="en-US" smtClean="0"/>
              <a:pPr/>
              <a:t>4/18/10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A15B2-DEE3-7749-9A7F-957D8924DF2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41FE0-C625-3049-8E0B-5591911E0F6A}" type="datetimeFigureOut">
              <a:rPr lang="en-US" smtClean="0"/>
              <a:pPr/>
              <a:t>4/18/10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A15B2-DEE3-7749-9A7F-957D8924DF2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241FE0-C625-3049-8E0B-5591911E0F6A}" type="datetimeFigureOut">
              <a:rPr lang="en-US" smtClean="0"/>
              <a:pPr/>
              <a:t>4/18/10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0BA15B2-DEE3-7749-9A7F-957D8924DF2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2030" y="0"/>
            <a:ext cx="8229600" cy="1371600"/>
          </a:xfrm>
        </p:spPr>
        <p:txBody>
          <a:bodyPr/>
          <a:lstStyle/>
          <a:p>
            <a:r>
              <a:rPr lang="en-US" i="1" u="sng" dirty="0" err="1" smtClean="0"/>
              <a:t>gREAT</a:t>
            </a:r>
            <a:r>
              <a:rPr lang="en-US" i="1" u="sng" dirty="0" smtClean="0"/>
              <a:t> expectations</a:t>
            </a:r>
            <a:endParaRPr lang="en-US" i="1" u="sn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524000"/>
            <a:ext cx="6400800" cy="1123529"/>
          </a:xfrm>
        </p:spPr>
        <p:txBody>
          <a:bodyPr>
            <a:normAutofit/>
          </a:bodyPr>
          <a:lstStyle/>
          <a:p>
            <a:r>
              <a:rPr lang="en-US" sz="4400" b="1" u="sng" dirty="0" smtClean="0"/>
              <a:t>Orphanages</a:t>
            </a:r>
            <a:endParaRPr lang="en-US" sz="4400" b="1" u="sng" dirty="0"/>
          </a:p>
        </p:txBody>
      </p:sp>
      <p:sp>
        <p:nvSpPr>
          <p:cNvPr id="4" name="TextBox 3"/>
          <p:cNvSpPr txBox="1"/>
          <p:nvPr/>
        </p:nvSpPr>
        <p:spPr>
          <a:xfrm>
            <a:off x="1371600" y="5867400"/>
            <a:ext cx="5638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BY INGI SCANDR</a:t>
            </a:r>
            <a:endParaRPr lang="en-US" sz="24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5000" y="2516581"/>
            <a:ext cx="4800600" cy="3350819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u="sng" dirty="0" smtClean="0"/>
              <a:t>Brief background</a:t>
            </a:r>
            <a:endParaRPr lang="en-US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5257800"/>
          </a:xfrm>
        </p:spPr>
        <p:txBody>
          <a:bodyPr/>
          <a:lstStyle/>
          <a:p>
            <a:r>
              <a:rPr lang="en-US" dirty="0" smtClean="0"/>
              <a:t>Orphanage is a place where orphans are taken  a residential institution.</a:t>
            </a:r>
          </a:p>
          <a:p>
            <a:r>
              <a:rPr lang="en-US" dirty="0" smtClean="0"/>
              <a:t>Orphans are children whose parents are deceased or are unable to take care of them.</a:t>
            </a:r>
          </a:p>
          <a:p>
            <a:r>
              <a:rPr lang="en-US" dirty="0" smtClean="0"/>
              <a:t>Orphanages provide foster care and adoption</a:t>
            </a:r>
          </a:p>
          <a:p>
            <a:r>
              <a:rPr lang="en-US" dirty="0" smtClean="0"/>
              <a:t>Orphans become a ward of the state.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29965" y="4010351"/>
            <a:ext cx="1656835" cy="2665087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u="sng" dirty="0" smtClean="0"/>
              <a:t>Orphanages in the 19</a:t>
            </a:r>
            <a:r>
              <a:rPr lang="en-US" u="sng" baseline="30000" dirty="0" smtClean="0"/>
              <a:t>th</a:t>
            </a:r>
            <a:r>
              <a:rPr lang="en-US" u="sng" dirty="0" smtClean="0"/>
              <a:t> century</a:t>
            </a:r>
            <a:endParaRPr lang="en-US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6019800" cy="4724400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places were usually given to orphans who had come from wealthy or respectable families. </a:t>
            </a:r>
          </a:p>
          <a:p>
            <a:r>
              <a:rPr lang="en-US" dirty="0" smtClean="0"/>
              <a:t>Many poor children whose parents had died were forced to live on the streets or in workhouses</a:t>
            </a:r>
          </a:p>
          <a:p>
            <a:r>
              <a:rPr lang="en-US" dirty="0" smtClean="0"/>
              <a:t>Dr </a:t>
            </a:r>
            <a:r>
              <a:rPr lang="en-US" dirty="0" err="1" smtClean="0"/>
              <a:t>Barnardo</a:t>
            </a:r>
            <a:r>
              <a:rPr lang="en-US" dirty="0" smtClean="0"/>
              <a:t> created the National Society of the Prevention for Cruelty to Children (NSPCC) set up in 1889 for kids who suffered from violence at home.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77000" y="2027137"/>
            <a:ext cx="2540000" cy="34925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Continue……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During those times the girls were and boys were separated during meals.</a:t>
            </a:r>
          </a:p>
          <a:p>
            <a:r>
              <a:rPr lang="en-US" dirty="0" smtClean="0"/>
              <a:t>The foods that were usually eaten were gruel and milk, porridge or pottage mostly liquid foods</a:t>
            </a:r>
          </a:p>
          <a:p>
            <a:r>
              <a:rPr lang="en-US" dirty="0" smtClean="0"/>
              <a:t>Lack of vitamin the kids used to eat caused weak eyesight, scurvy-like illnesses and leg deformities.</a:t>
            </a:r>
          </a:p>
          <a:p>
            <a:r>
              <a:rPr lang="en-US" dirty="0" smtClean="0"/>
              <a:t>Due to the lack of care in the orphanages almost half of the funeral in London were of kids under 10 ,many died of small pox.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u="sng" dirty="0" smtClean="0"/>
              <a:t>Continue……</a:t>
            </a:r>
            <a:endParaRPr lang="en-US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Food and lodging until the age of 17</a:t>
            </a:r>
          </a:p>
          <a:p>
            <a:r>
              <a:rPr lang="en-US" dirty="0" smtClean="0"/>
              <a:t>Children’s parents were rarely allowed to visit.</a:t>
            </a:r>
          </a:p>
          <a:p>
            <a:r>
              <a:rPr lang="en-US" dirty="0" smtClean="0"/>
              <a:t>Couldn’t leave the orphanage walls</a:t>
            </a:r>
          </a:p>
          <a:p>
            <a:r>
              <a:rPr lang="en-US" dirty="0" smtClean="0"/>
              <a:t>60% of the orphans became criminals during the late 19</a:t>
            </a:r>
            <a:r>
              <a:rPr lang="en-US" baseline="30000" dirty="0" smtClean="0"/>
              <a:t>th</a:t>
            </a:r>
            <a:r>
              <a:rPr lang="en-US" dirty="0" smtClean="0"/>
              <a:t> century.</a:t>
            </a:r>
          </a:p>
          <a:p>
            <a:r>
              <a:rPr lang="en-US" dirty="0" smtClean="0"/>
              <a:t>Orphans suffered from a higher death rate than other children did</a:t>
            </a:r>
          </a:p>
          <a:p>
            <a:r>
              <a:rPr lang="en-US" dirty="0" smtClean="0"/>
              <a:t>orphans' survival seems to have been linked to their sex because the child's sex influenced the intervention of family or outside help.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/>
              <a:t>Bibliography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70916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Jocelyn, </a:t>
            </a:r>
            <a:r>
              <a:rPr lang="en-US" dirty="0" err="1" smtClean="0"/>
              <a:t>Marthe</a:t>
            </a:r>
            <a:r>
              <a:rPr lang="en-US" dirty="0" smtClean="0"/>
              <a:t>. </a:t>
            </a:r>
            <a:r>
              <a:rPr lang="en-US" i="1" dirty="0" smtClean="0"/>
              <a:t>A Home for Foundlings</a:t>
            </a:r>
            <a:r>
              <a:rPr lang="en-US" dirty="0" smtClean="0"/>
              <a:t>. Toronto, Ont.: Tundra, 2005. Print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Greig</a:t>
            </a:r>
            <a:r>
              <a:rPr lang="en-US" dirty="0" smtClean="0"/>
              <a:t>, Jodi. "Orphans in 19th Century Victorian England." Web. 16 Apr. 2010</a:t>
            </a:r>
            <a:r>
              <a:rPr lang="en-US" dirty="0" smtClean="0"/>
              <a:t>.</a:t>
            </a:r>
          </a:p>
          <a:p>
            <a:r>
              <a:rPr lang="en-US" dirty="0" smtClean="0"/>
              <a:t>Crime. "19th Century Orphanages." </a:t>
            </a:r>
            <a:r>
              <a:rPr lang="en-US" i="1" dirty="0" err="1" smtClean="0"/>
              <a:t>SlideBoom</a:t>
            </a:r>
            <a:r>
              <a:rPr lang="en-US" i="1" dirty="0" smtClean="0"/>
              <a:t> - Upload and Share Rich </a:t>
            </a:r>
            <a:r>
              <a:rPr lang="en-US" i="1" dirty="0" err="1" smtClean="0"/>
              <a:t>Powerpoint</a:t>
            </a:r>
            <a:r>
              <a:rPr lang="en-US" i="1" dirty="0" smtClean="0"/>
              <a:t> Presentations Online. Web. 16 Apr. 2010. &lt;http://www.slideboom.com/presentations/114079/19th-century-orphanages&gt;</a:t>
            </a:r>
            <a:r>
              <a:rPr lang="en-US" i="1" dirty="0" smtClean="0"/>
              <a:t>.</a:t>
            </a:r>
          </a:p>
          <a:p>
            <a:r>
              <a:rPr lang="en-US" dirty="0" smtClean="0"/>
              <a:t>Mid-century, By. "HISTORY." </a:t>
            </a:r>
            <a:r>
              <a:rPr lang="en-US" i="1" dirty="0" smtClean="0"/>
              <a:t>MISSION STATEMENT. Web. 18 Apr. 2010. &lt;http://</a:t>
            </a:r>
            <a:r>
              <a:rPr lang="en-US" i="1" dirty="0" err="1" smtClean="0"/>
              <a:t>www.poorhousestory.com/history.htm</a:t>
            </a:r>
            <a:r>
              <a:rPr lang="en-US" i="1" dirty="0" smtClean="0"/>
              <a:t>&gt;.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ヒラギノ丸ゴ Pro W4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ＭＳ 明朝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Apex.thmx</Template>
  <TotalTime>153</TotalTime>
  <Words>393</Words>
  <Application>Microsoft Macintosh PowerPoint</Application>
  <PresentationFormat>On-screen Show (4:3)</PresentationFormat>
  <Paragraphs>29</Paragraphs>
  <Slides>6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Apex</vt:lpstr>
      <vt:lpstr>gREAT expectations</vt:lpstr>
      <vt:lpstr>Brief background</vt:lpstr>
      <vt:lpstr>Orphanages in the 19th century</vt:lpstr>
      <vt:lpstr>Continue……</vt:lpstr>
      <vt:lpstr>Continue……</vt:lpstr>
      <vt:lpstr>Bibliography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gREAT expectations</dc:title>
  <dc:creator>MacBook Air</dc:creator>
  <cp:lastModifiedBy>MacBook Air</cp:lastModifiedBy>
  <cp:revision>13</cp:revision>
  <dcterms:created xsi:type="dcterms:W3CDTF">2010-04-18T18:48:25Z</dcterms:created>
  <dcterms:modified xsi:type="dcterms:W3CDTF">2010-04-18T18:59:11Z</dcterms:modified>
</cp:coreProperties>
</file>